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61" r:id="rId2"/>
    <p:sldId id="259" r:id="rId3"/>
    <p:sldId id="256" r:id="rId4"/>
    <p:sldId id="258" r:id="rId5"/>
    <p:sldId id="268" r:id="rId6"/>
    <p:sldId id="263" r:id="rId7"/>
    <p:sldId id="257" r:id="rId8"/>
    <p:sldId id="264" r:id="rId9"/>
    <p:sldId id="266" r:id="rId10"/>
    <p:sldId id="260" r:id="rId11"/>
    <p:sldId id="269" r:id="rId12"/>
    <p:sldId id="267" r:id="rId13"/>
    <p:sldId id="262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990033"/>
    <a:srgbClr val="993366"/>
    <a:srgbClr val="666699"/>
    <a:srgbClr val="F2F2F2"/>
    <a:srgbClr val="FFCC00"/>
    <a:srgbClr val="00CC00"/>
    <a:srgbClr val="FF3300"/>
    <a:srgbClr val="FF9900"/>
    <a:srgbClr val="800080"/>
    <a:srgbClr val="6699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-81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FCFDF2-920E-4326-A35F-4BD157FBC7CF}" type="datetimeFigureOut">
              <a:rPr lang="ru-RU" smtClean="0"/>
              <a:pPr/>
              <a:t>03.10.2024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AC859C-D748-4AE5-82C8-81AD306BD78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09912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Фото: 1- 3 - фотозоны;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AC859C-D748-4AE5-82C8-81AD306BD780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01314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Фото: 4 – сорта яблок </a:t>
            </a:r>
            <a:r>
              <a:rPr lang="ru-RU" dirty="0" err="1"/>
              <a:t>Степановское</a:t>
            </a:r>
            <a:r>
              <a:rPr lang="ru-RU" dirty="0"/>
              <a:t>, Аксена; 5 -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AC859C-D748-4AE5-82C8-81AD306BD780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69999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Фото нужно найти лучшего качество.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AC859C-D748-4AE5-82C8-81AD306BD780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9433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A10EE80-DA07-A28E-5275-929FA946A9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4C80FEB6-3455-ABB2-7797-019AD20F81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28A3EC8-698F-0FB3-04DA-7A4665CFC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0988B-22C1-4C69-AC2C-DCEBB6E8DE13}" type="datetimeFigureOut">
              <a:rPr lang="ru-RU" smtClean="0"/>
              <a:pPr/>
              <a:t>03.10.2024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B0837DC-4164-A90A-00CA-4499A5DFF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F864DF4-6958-BA4C-D5CC-60B0CAF8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EDF6A-FE05-4263-BD9A-9853E7A0B3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21384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801AB5B-B5AB-6D82-0F41-2C1336D7C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1AAC6B1A-3F82-8112-5E6D-DD81A9B386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2A86FD8-FEB4-FC6B-B338-5994715E7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0988B-22C1-4C69-AC2C-DCEBB6E8DE13}" type="datetimeFigureOut">
              <a:rPr lang="ru-RU" smtClean="0"/>
              <a:pPr/>
              <a:t>03.10.2024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69D4BEB-DA14-D721-31F5-6041E6B0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DA9B9A2-4E5B-FAD6-DE39-97605C81A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EDF6A-FE05-4263-BD9A-9853E7A0B3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86853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83E8E0D3-BCD9-A183-B380-4E8130C9CF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3CAEFF2D-DDF1-27B5-9F95-D4DE30CEE4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4958704-A7CF-CD25-8DA2-DADFB828E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0988B-22C1-4C69-AC2C-DCEBB6E8DE13}" type="datetimeFigureOut">
              <a:rPr lang="ru-RU" smtClean="0"/>
              <a:pPr/>
              <a:t>03.10.2024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B225B11-E14D-FD2B-C7D4-C6EBAAA94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82508C6-AA70-3D81-6108-A8B84068F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EDF6A-FE05-4263-BD9A-9853E7A0B3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96996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D288E48-4C3F-B524-E9EB-1E15604A9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447B0B5-0FA0-3088-98F6-F014011FA4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63340F6-9E86-AE81-FE80-4E9935ABE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0988B-22C1-4C69-AC2C-DCEBB6E8DE13}" type="datetimeFigureOut">
              <a:rPr lang="ru-RU" smtClean="0"/>
              <a:pPr/>
              <a:t>03.10.2024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9B45728-E18C-18DF-E05F-0A3A2D468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B591EE1-C6F2-6E93-A54B-2012B2151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EDF6A-FE05-4263-BD9A-9853E7A0B3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90970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93D5DDE-405E-41D1-FD32-C9AC9145E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4D3D949-E605-BDE7-6991-8BD3F7D692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1BECB52-7A22-16C0-C226-EF620A4BC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0988B-22C1-4C69-AC2C-DCEBB6E8DE13}" type="datetimeFigureOut">
              <a:rPr lang="ru-RU" smtClean="0"/>
              <a:pPr/>
              <a:t>03.10.2024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E8670F8-77FC-4900-F085-08A7ADBB0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DA21544-998F-CE12-8E52-826609DFC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EDF6A-FE05-4263-BD9A-9853E7A0B3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08403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1F29187-83C2-6745-1452-AB44AF66E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C4C8242-F443-F2DC-FA3B-F2BB210B94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9C22679B-F280-D70A-6DFF-4DD1DC0892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CCCBD8F-1038-7ADD-7686-CA785724A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0988B-22C1-4C69-AC2C-DCEBB6E8DE13}" type="datetimeFigureOut">
              <a:rPr lang="ru-RU" smtClean="0"/>
              <a:pPr/>
              <a:t>03.10.2024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6CE5EB5-BA9B-7E41-66EF-ECEBF6FA2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0252FBE-A967-6957-B100-9F7F3D176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EDF6A-FE05-4263-BD9A-9853E7A0B3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6500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93C69D6-1A54-BC95-9D7E-7D93DFDD9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7DA152C-B8CB-B673-1FFD-4D68D8C6E8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15B3522A-3074-169F-90E7-35E655AF20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2B74C312-D924-AFE7-F9A3-6E971B6FA0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5336561F-32EE-6FEC-575D-5E1FA24A13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1DEC1691-BDE9-F0F3-08C8-94F1F5731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0988B-22C1-4C69-AC2C-DCEBB6E8DE13}" type="datetimeFigureOut">
              <a:rPr lang="ru-RU" smtClean="0"/>
              <a:pPr/>
              <a:t>03.10.2024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7154D26E-9704-7062-3CAB-2890133E7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462AA457-A164-7041-F508-D13A68353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EDF6A-FE05-4263-BD9A-9853E7A0B3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19152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A68F378-1FF7-AF83-6154-DC0C8D043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9F0EB699-2CFD-0513-CF08-FEF2C27DF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0988B-22C1-4C69-AC2C-DCEBB6E8DE13}" type="datetimeFigureOut">
              <a:rPr lang="ru-RU" smtClean="0"/>
              <a:pPr/>
              <a:t>03.10.2024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D3AC0ECE-4F23-8EB7-D360-DD3AACAD3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2F9E3CE2-9B79-17F3-526E-880D540CE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EDF6A-FE05-4263-BD9A-9853E7A0B3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81922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ED8674E2-85F0-628F-D711-C8153C7B2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0988B-22C1-4C69-AC2C-DCEBB6E8DE13}" type="datetimeFigureOut">
              <a:rPr lang="ru-RU" smtClean="0"/>
              <a:pPr/>
              <a:t>03.10.2024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4CE5AB47-C88A-EFC7-621C-01E0BA200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99A80C87-311B-848A-B8A4-79337BD12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EDF6A-FE05-4263-BD9A-9853E7A0B3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50614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9D760E0-0F5D-91F7-F32B-37F5603E8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91A0BB4-9867-BC0E-34F1-FBA96F26B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4DF6943-8D47-9A16-1C42-39425F51AF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D9A2BBC-AC2F-B71D-3D22-3010CEA33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0988B-22C1-4C69-AC2C-DCEBB6E8DE13}" type="datetimeFigureOut">
              <a:rPr lang="ru-RU" smtClean="0"/>
              <a:pPr/>
              <a:t>03.10.2024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ADB8A3C-2692-5C6F-3EE0-463EBB84F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400239C-D038-41BB-F842-393380DB8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EDF6A-FE05-4263-BD9A-9853E7A0B3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09393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4F644BC-AEC4-CAC9-6F19-5A709AD6B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67992396-814A-A7C4-1D3C-8520A0EB58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5C2064B-1ED0-F6F4-36C6-C01EBDB6D3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080D588-18DE-EDE3-510D-1AC27D77A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0988B-22C1-4C69-AC2C-DCEBB6E8DE13}" type="datetimeFigureOut">
              <a:rPr lang="ru-RU" smtClean="0"/>
              <a:pPr/>
              <a:t>03.10.2024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32EA568-C8D2-6FB6-3ECB-81C744796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28C7F13-2CCD-2295-A875-860A9DD2B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EDF6A-FE05-4263-BD9A-9853E7A0B3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72850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F84753C-A0BA-CEFA-5B2B-1C1048489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06DEF4F-F87F-2D10-12B5-14F5FBEB6E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A64AE00-AB11-B8D1-D4AB-98D0E8BC0D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0988B-22C1-4C69-AC2C-DCEBB6E8DE13}" type="datetimeFigureOut">
              <a:rPr lang="ru-RU" smtClean="0"/>
              <a:pPr/>
              <a:t>03.10.2024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7ECCC10-2C19-B0DB-48AB-C9DB238BF6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7B568B2-02A2-E9BE-B3F3-D5D523E551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EDF6A-FE05-4263-BD9A-9853E7A0B3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73620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A206ADF2-DC86-2763-2268-BD3DD4A6803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E910D52-BF63-CC80-C3BA-4DAE641C19F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199" y="484114"/>
            <a:ext cx="7853029" cy="58897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0461C16-6CA2-4DE3-6A1F-74EA94915A1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19293" y="484114"/>
            <a:ext cx="3556000" cy="2667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D919DA2-975A-81AD-E5C4-0F43061A5B9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27841" y="3706886"/>
            <a:ext cx="3547452" cy="2667000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49A50AC-2123-8C20-EC32-30023D306A6C}"/>
              </a:ext>
            </a:extLst>
          </p:cNvPr>
          <p:cNvSpPr txBox="1"/>
          <p:nvPr/>
        </p:nvSpPr>
        <p:spPr>
          <a:xfrm>
            <a:off x="595938" y="4434894"/>
            <a:ext cx="7067550" cy="1938992"/>
          </a:xfrm>
          <a:prstGeom prst="rect">
            <a:avLst/>
          </a:prstGeom>
          <a:solidFill>
            <a:srgbClr val="F2F2F2">
              <a:alpha val="40000"/>
            </a:srgbClr>
          </a:solidFill>
          <a:scene3d>
            <a:camera prst="perspectiveAbove"/>
            <a:lightRig rig="threePt" dir="t"/>
          </a:scene3d>
        </p:spPr>
        <p:txBody>
          <a:bodyPr wrap="square" rtlCol="0">
            <a:spAutoFit/>
          </a:bodyPr>
          <a:lstStyle/>
          <a:p>
            <a:pPr indent="723900" algn="just"/>
            <a:r>
              <a:rPr lang="ru-RU" sz="2400" b="1" dirty="0"/>
              <a:t>12-13 сентября в ботаническом саду проходили выставка яблок и груш уральской селекции и лекторий специалистов Свердловской селекционной садовой станции – структурного подразделения  УрФАНИЦ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A200065-E46F-AFA3-0B24-88EB83C26128}"/>
              </a:ext>
            </a:extLst>
          </p:cNvPr>
          <p:cNvSpPr txBox="1"/>
          <p:nvPr/>
        </p:nvSpPr>
        <p:spPr>
          <a:xfrm>
            <a:off x="7141827" y="6004554"/>
            <a:ext cx="914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Фото 1.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A39BFF8-5152-D70C-4679-770EA82E97A5}"/>
              </a:ext>
            </a:extLst>
          </p:cNvPr>
          <p:cNvSpPr txBox="1"/>
          <p:nvPr/>
        </p:nvSpPr>
        <p:spPr>
          <a:xfrm>
            <a:off x="10951933" y="2781782"/>
            <a:ext cx="914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Фото 2.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3E22857-84E6-76F9-3D6D-1BF43825C7D6}"/>
              </a:ext>
            </a:extLst>
          </p:cNvPr>
          <p:cNvSpPr txBox="1"/>
          <p:nvPr/>
        </p:nvSpPr>
        <p:spPr>
          <a:xfrm>
            <a:off x="10960893" y="6004554"/>
            <a:ext cx="914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Фото 3.</a:t>
            </a:r>
          </a:p>
        </p:txBody>
      </p:sp>
    </p:spTree>
    <p:extLst>
      <p:ext uri="{BB962C8B-B14F-4D97-AF65-F5344CB8AC3E}">
        <p14:creationId xmlns:p14="http://schemas.microsoft.com/office/powerpoint/2010/main" xmlns="" val="3691746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B6BE91F0-CEEA-F013-6786-09210BFBD44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8371E9B-5436-F1B5-7E9F-387B9B97AF4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t="744"/>
          <a:stretch/>
        </p:blipFill>
        <p:spPr>
          <a:xfrm>
            <a:off x="8565146" y="215148"/>
            <a:ext cx="3454676" cy="609590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062F502-119B-7764-1142-6A0DB072128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b="20563"/>
          <a:stretch/>
        </p:blipFill>
        <p:spPr>
          <a:xfrm>
            <a:off x="4440067" y="1004667"/>
            <a:ext cx="4019044" cy="56757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BA138F2-79DF-97BE-918D-A5ED3E21EBAA}"/>
              </a:ext>
            </a:extLst>
          </p:cNvPr>
          <p:cNvSpPr txBox="1"/>
          <p:nvPr/>
        </p:nvSpPr>
        <p:spPr>
          <a:xfrm>
            <a:off x="172178" y="428178"/>
            <a:ext cx="4653543" cy="6001643"/>
          </a:xfrm>
          <a:prstGeom prst="rect">
            <a:avLst/>
          </a:prstGeom>
          <a:solidFill>
            <a:srgbClr val="F2F2F2">
              <a:alpha val="65098"/>
            </a:srgbClr>
          </a:solidFill>
          <a:scene3d>
            <a:camera prst="perspectiveRight"/>
            <a:lightRig rig="threePt" dir="t"/>
          </a:scene3d>
        </p:spPr>
        <p:txBody>
          <a:bodyPr wrap="square" rtlCol="0">
            <a:spAutoFit/>
          </a:bodyPr>
          <a:lstStyle/>
          <a:p>
            <a:pPr algn="just"/>
            <a:r>
              <a:rPr lang="ru-RU" sz="2400" dirty="0"/>
              <a:t>	Ботанический сад УрО РАН – это научное учреждение, где  ведутся исследования по разным направлениям: </a:t>
            </a:r>
          </a:p>
          <a:p>
            <a:pPr algn="just"/>
            <a:r>
              <a:rPr lang="ru-RU" sz="2400" dirty="0"/>
              <a:t>создание и поддержание коллекций растений; исследования в области физиологии, биохимии и функциональной экологии растений и др. </a:t>
            </a:r>
          </a:p>
          <a:p>
            <a:pPr algn="just"/>
            <a:r>
              <a:rPr lang="ru-RU" sz="2400" dirty="0"/>
              <a:t>	В рамках мероприятия Красуцкий Борис Викторович, д.б.н. проводит экскурсию и рассказывает о многообразии грибов, произрастающих на территории сада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CD3AF38-7D42-63DD-5C41-2F027A2A9613}"/>
              </a:ext>
            </a:extLst>
          </p:cNvPr>
          <p:cNvSpPr txBox="1"/>
          <p:nvPr/>
        </p:nvSpPr>
        <p:spPr>
          <a:xfrm>
            <a:off x="7404220" y="6298790"/>
            <a:ext cx="10548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Фото 33.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20D0BB4-BC3B-9A8B-24CF-FF0464F59788}"/>
              </a:ext>
            </a:extLst>
          </p:cNvPr>
          <p:cNvSpPr txBox="1"/>
          <p:nvPr/>
        </p:nvSpPr>
        <p:spPr>
          <a:xfrm>
            <a:off x="10964931" y="5941717"/>
            <a:ext cx="10548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Фото 34.</a:t>
            </a:r>
          </a:p>
        </p:txBody>
      </p:sp>
    </p:spTree>
    <p:extLst>
      <p:ext uri="{BB962C8B-B14F-4D97-AF65-F5344CB8AC3E}">
        <p14:creationId xmlns:p14="http://schemas.microsoft.com/office/powerpoint/2010/main" xmlns="" val="15031234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61126EC8-8924-C224-1AC6-6896CD0DFF6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0" y="220239"/>
            <a:ext cx="4623514" cy="616468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0459" y="232222"/>
            <a:ext cx="4605541" cy="61407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8C3FD86-B71C-B37F-5F53-279FE07F000E}"/>
              </a:ext>
            </a:extLst>
          </p:cNvPr>
          <p:cNvSpPr txBox="1"/>
          <p:nvPr/>
        </p:nvSpPr>
        <p:spPr>
          <a:xfrm>
            <a:off x="5056607" y="6003611"/>
            <a:ext cx="10548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Фото 35.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A269C7C-8782-44D5-35D6-7BDD804F61EC}"/>
              </a:ext>
            </a:extLst>
          </p:cNvPr>
          <p:cNvSpPr txBox="1"/>
          <p:nvPr/>
        </p:nvSpPr>
        <p:spPr>
          <a:xfrm>
            <a:off x="9657128" y="6039060"/>
            <a:ext cx="10548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Фото 36.</a:t>
            </a:r>
          </a:p>
        </p:txBody>
      </p:sp>
    </p:spTree>
    <p:extLst>
      <p:ext uri="{BB962C8B-B14F-4D97-AF65-F5344CB8AC3E}">
        <p14:creationId xmlns:p14="http://schemas.microsoft.com/office/powerpoint/2010/main" xmlns="" val="12321014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42276113-4D7B-3959-80D5-B2476D87C5A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666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25048" y="204096"/>
            <a:ext cx="3438662" cy="45848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47749" y="198421"/>
            <a:ext cx="4442557" cy="59234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5340" y="167425"/>
            <a:ext cx="2636949" cy="35159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7925" y="3921071"/>
            <a:ext cx="2727702" cy="27277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EC9324C-9FFC-8A72-D1E6-6886B599CAFC}"/>
              </a:ext>
            </a:extLst>
          </p:cNvPr>
          <p:cNvSpPr txBox="1"/>
          <p:nvPr/>
        </p:nvSpPr>
        <p:spPr>
          <a:xfrm>
            <a:off x="2534238" y="3213395"/>
            <a:ext cx="10548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Фото 37.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DC90C68-543D-BE07-2453-952C9BE791F0}"/>
              </a:ext>
            </a:extLst>
          </p:cNvPr>
          <p:cNvSpPr txBox="1"/>
          <p:nvPr/>
        </p:nvSpPr>
        <p:spPr>
          <a:xfrm>
            <a:off x="2471518" y="6197255"/>
            <a:ext cx="10548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Фото 39.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A1A5D3D-727B-7D2E-9A0E-B918CE118140}"/>
              </a:ext>
            </a:extLst>
          </p:cNvPr>
          <p:cNvSpPr txBox="1"/>
          <p:nvPr/>
        </p:nvSpPr>
        <p:spPr>
          <a:xfrm>
            <a:off x="5204688" y="4933597"/>
            <a:ext cx="10548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Фото 38.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032013B-5638-7CB1-1B78-4FEBE57DA932}"/>
              </a:ext>
            </a:extLst>
          </p:cNvPr>
          <p:cNvSpPr txBox="1"/>
          <p:nvPr/>
        </p:nvSpPr>
        <p:spPr>
          <a:xfrm>
            <a:off x="10047010" y="6197255"/>
            <a:ext cx="10548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Фото 40.</a:t>
            </a:r>
          </a:p>
        </p:txBody>
      </p:sp>
    </p:spTree>
    <p:extLst>
      <p:ext uri="{BB962C8B-B14F-4D97-AF65-F5344CB8AC3E}">
        <p14:creationId xmlns:p14="http://schemas.microsoft.com/office/powerpoint/2010/main" xmlns="" val="6703193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F712D21F-A020-F80F-9CCF-3602327E58BF}"/>
              </a:ext>
            </a:extLst>
          </p:cNvPr>
          <p:cNvSpPr/>
          <p:nvPr/>
        </p:nvSpPr>
        <p:spPr>
          <a:xfrm>
            <a:off x="0" y="13499"/>
            <a:ext cx="12192000" cy="6858000"/>
          </a:xfrm>
          <a:prstGeom prst="rect">
            <a:avLst/>
          </a:prstGeom>
          <a:solidFill>
            <a:srgbClr val="9900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8669" y="101407"/>
            <a:ext cx="6614718" cy="49610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52056" y="144325"/>
            <a:ext cx="2612560" cy="34834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13299" y="1550650"/>
            <a:ext cx="2450321" cy="32670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C19A48E-F6A6-B1D9-E790-1DB631D67760}"/>
              </a:ext>
            </a:extLst>
          </p:cNvPr>
          <p:cNvSpPr txBox="1"/>
          <p:nvPr/>
        </p:nvSpPr>
        <p:spPr>
          <a:xfrm>
            <a:off x="5936891" y="4693113"/>
            <a:ext cx="10548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Фото </a:t>
            </a:r>
            <a:r>
              <a:rPr lang="ru-RU" dirty="0" smtClean="0"/>
              <a:t>41.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23E4737-8FDA-6509-0425-678353D6040D}"/>
              </a:ext>
            </a:extLst>
          </p:cNvPr>
          <p:cNvSpPr txBox="1"/>
          <p:nvPr/>
        </p:nvSpPr>
        <p:spPr>
          <a:xfrm>
            <a:off x="8458408" y="3244334"/>
            <a:ext cx="10548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Фото </a:t>
            </a:r>
            <a:r>
              <a:rPr lang="ru-RU" dirty="0" smtClean="0"/>
              <a:t>42.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0143237-9CB0-61DA-0C03-14BE3F2977DE}"/>
              </a:ext>
            </a:extLst>
          </p:cNvPr>
          <p:cNvSpPr txBox="1"/>
          <p:nvPr/>
        </p:nvSpPr>
        <p:spPr>
          <a:xfrm>
            <a:off x="10908729" y="4448413"/>
            <a:ext cx="10548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Фото </a:t>
            </a:r>
            <a:r>
              <a:rPr lang="ru-RU" dirty="0" smtClean="0"/>
              <a:t>43.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63DB3B4-A1DE-B54C-F91A-56F0387DADB7}"/>
              </a:ext>
            </a:extLst>
          </p:cNvPr>
          <p:cNvSpPr txBox="1"/>
          <p:nvPr/>
        </p:nvSpPr>
        <p:spPr>
          <a:xfrm>
            <a:off x="368669" y="5027090"/>
            <a:ext cx="6623113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000" dirty="0"/>
              <a:t>Социальные партнеры:  Специалисты Свердловской селекционной станции садоводства Т.Н. Плетнева, Л.А. Котов и сотрудники Ботанического сада УрО РАН – Е.И. Мелекесцева, Д.О. Худорожков, Е.В. Савицкий, О.Е. Добротворская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73EEACE-79D5-6AC2-9F6D-A70AB8A76B9F}"/>
              </a:ext>
            </a:extLst>
          </p:cNvPr>
          <p:cNvSpPr txBox="1"/>
          <p:nvPr/>
        </p:nvSpPr>
        <p:spPr>
          <a:xfrm>
            <a:off x="7352055" y="5334867"/>
            <a:ext cx="4611565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000" dirty="0"/>
              <a:t>Леонид Андриянович Котов – известный уральский селекционер на фотографии буклет с его биографией и научными достижениями.</a:t>
            </a:r>
          </a:p>
        </p:txBody>
      </p:sp>
    </p:spTree>
    <p:extLst>
      <p:ext uri="{BB962C8B-B14F-4D97-AF65-F5344CB8AC3E}">
        <p14:creationId xmlns:p14="http://schemas.microsoft.com/office/powerpoint/2010/main" xmlns="" val="3968919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11DF43ED-09B9-BF64-32E9-534D1E8B0AE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B53074B-C891-3A65-52A0-FC37B96556F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l="5062" t="10834" r="27284" b="14167"/>
          <a:stretch/>
        </p:blipFill>
        <p:spPr>
          <a:xfrm>
            <a:off x="3338510" y="430517"/>
            <a:ext cx="2790827" cy="550017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BF1D67C-008C-F2E8-C81F-12642B2129C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15432" t="3333" r="16914" b="18055"/>
          <a:stretch/>
        </p:blipFill>
        <p:spPr>
          <a:xfrm>
            <a:off x="9355935" y="1172118"/>
            <a:ext cx="2609850" cy="539115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E6158F3-987E-6436-200E-50226C360D6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8519" t="12420" r="35309" b="21190"/>
          <a:stretch/>
        </p:blipFill>
        <p:spPr>
          <a:xfrm>
            <a:off x="6437711" y="725323"/>
            <a:ext cx="2609850" cy="548355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3D8D4F4-BA90-06D4-7C22-AE701500503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8594" t="11112" r="51749" b="18055"/>
          <a:stretch/>
        </p:blipFill>
        <p:spPr>
          <a:xfrm>
            <a:off x="146445" y="447133"/>
            <a:ext cx="2907507" cy="292121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287D44B-7D4F-DA48-F49E-7A3DD1334C7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49875" t="11112" r="10468" b="18055"/>
          <a:stretch/>
        </p:blipFill>
        <p:spPr>
          <a:xfrm>
            <a:off x="146445" y="3642054"/>
            <a:ext cx="2907507" cy="29212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C7BCE2C-2183-E5D1-CBF4-B3BE8E74F9D8}"/>
              </a:ext>
            </a:extLst>
          </p:cNvPr>
          <p:cNvSpPr txBox="1"/>
          <p:nvPr/>
        </p:nvSpPr>
        <p:spPr>
          <a:xfrm>
            <a:off x="3338509" y="6208877"/>
            <a:ext cx="56542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Сорта кукурузы кормовой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BC73EA7-EB82-6438-D0F9-34EE4F794799}"/>
              </a:ext>
            </a:extLst>
          </p:cNvPr>
          <p:cNvSpPr txBox="1"/>
          <p:nvPr/>
        </p:nvSpPr>
        <p:spPr>
          <a:xfrm>
            <a:off x="8992789" y="125903"/>
            <a:ext cx="2972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>
                <a:solidFill>
                  <a:schemeClr val="bg1"/>
                </a:solidFill>
              </a:rPr>
              <a:t>Сорта картофеля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7C344D9-C6EA-F9E1-0D65-67AA4DD84878}"/>
              </a:ext>
            </a:extLst>
          </p:cNvPr>
          <p:cNvSpPr txBox="1"/>
          <p:nvPr/>
        </p:nvSpPr>
        <p:spPr>
          <a:xfrm>
            <a:off x="1875295" y="2977990"/>
            <a:ext cx="115484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Фото 4.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40BB617-1824-7092-7404-E111A1061F7B}"/>
              </a:ext>
            </a:extLst>
          </p:cNvPr>
          <p:cNvSpPr txBox="1"/>
          <p:nvPr/>
        </p:nvSpPr>
        <p:spPr>
          <a:xfrm>
            <a:off x="2030278" y="6201441"/>
            <a:ext cx="105106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Фото 5.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DFB5B30-19CF-5093-A55F-377ADCF19BB7}"/>
              </a:ext>
            </a:extLst>
          </p:cNvPr>
          <p:cNvSpPr txBox="1"/>
          <p:nvPr/>
        </p:nvSpPr>
        <p:spPr>
          <a:xfrm>
            <a:off x="5074446" y="5561355"/>
            <a:ext cx="10548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Фото 6.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63AF5DD-F19C-3858-8D38-DF93A0428ED9}"/>
              </a:ext>
            </a:extLst>
          </p:cNvPr>
          <p:cNvSpPr txBox="1"/>
          <p:nvPr/>
        </p:nvSpPr>
        <p:spPr>
          <a:xfrm>
            <a:off x="7992670" y="5832109"/>
            <a:ext cx="10548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Фото 7.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51EF4D4-DDB1-A626-FB67-95FEF4519CB7}"/>
              </a:ext>
            </a:extLst>
          </p:cNvPr>
          <p:cNvSpPr txBox="1"/>
          <p:nvPr/>
        </p:nvSpPr>
        <p:spPr>
          <a:xfrm>
            <a:off x="10910894" y="6209135"/>
            <a:ext cx="10548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Фото 8.</a:t>
            </a:r>
          </a:p>
        </p:txBody>
      </p:sp>
    </p:spTree>
    <p:extLst>
      <p:ext uri="{BB962C8B-B14F-4D97-AF65-F5344CB8AC3E}">
        <p14:creationId xmlns:p14="http://schemas.microsoft.com/office/powerpoint/2010/main" xmlns="" val="36000237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F936DD33-05D2-5BBC-2A5D-2F970EDC220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59B3A2E-7A1D-A3DE-A379-3E7FB884DB5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5904" t="13679" r="2062" b="19103"/>
          <a:stretch/>
        </p:blipFill>
        <p:spPr>
          <a:xfrm>
            <a:off x="472724" y="4657669"/>
            <a:ext cx="3713268" cy="203403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FA7BFB3-BEBD-2950-AC85-E393A88C0CB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8785" t="15679" r="6694" b="24891"/>
          <a:stretch/>
        </p:blipFill>
        <p:spPr>
          <a:xfrm>
            <a:off x="4603243" y="154273"/>
            <a:ext cx="3874255" cy="204315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578C364-5209-51A1-BBA2-B5339136815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2147" t="17062" r="5904" b="15481"/>
          <a:stretch/>
        </p:blipFill>
        <p:spPr>
          <a:xfrm>
            <a:off x="445242" y="154273"/>
            <a:ext cx="3713268" cy="204315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D9AB06C-CA42-B0D3-58F5-5ED691FB543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l="15339" t="12190" r="3333" b="21619"/>
          <a:stretch/>
        </p:blipFill>
        <p:spPr>
          <a:xfrm>
            <a:off x="4603243" y="2363725"/>
            <a:ext cx="7090373" cy="432797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12A2F66-DDD9-A951-D926-4116B5134968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 l="7627" t="3315" r="14916" b="9379"/>
          <a:stretch/>
        </p:blipFill>
        <p:spPr>
          <a:xfrm>
            <a:off x="9240759" y="141028"/>
            <a:ext cx="2432545" cy="205639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B12BF64-8E2A-8BF5-E596-8A7C8B5238A7}"/>
              </a:ext>
            </a:extLst>
          </p:cNvPr>
          <p:cNvSpPr txBox="1"/>
          <p:nvPr/>
        </p:nvSpPr>
        <p:spPr>
          <a:xfrm>
            <a:off x="445242" y="2431081"/>
            <a:ext cx="3713268" cy="1938992"/>
          </a:xfrm>
          <a:prstGeom prst="rect">
            <a:avLst/>
          </a:prstGeom>
          <a:solidFill>
            <a:srgbClr val="F2F2F2">
              <a:alpha val="61176"/>
            </a:srgbClr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 indent="723900" algn="just">
              <a:defRPr sz="2400" b="1"/>
            </a:lvl1pPr>
          </a:lstStyle>
          <a:p>
            <a:r>
              <a:rPr lang="ru-RU" dirty="0"/>
              <a:t>В экспозиции представлены лучшие и новые сорта яблони и груши селекции Свердловской ССС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133A7D2-040C-4470-7DCB-C8E0C6258D97}"/>
              </a:ext>
            </a:extLst>
          </p:cNvPr>
          <p:cNvSpPr txBox="1"/>
          <p:nvPr/>
        </p:nvSpPr>
        <p:spPr>
          <a:xfrm>
            <a:off x="3244110" y="1828094"/>
            <a:ext cx="914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Фото 9.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17F6729-C8A0-1878-FC09-3CAE2E9646BD}"/>
              </a:ext>
            </a:extLst>
          </p:cNvPr>
          <p:cNvSpPr txBox="1"/>
          <p:nvPr/>
        </p:nvSpPr>
        <p:spPr>
          <a:xfrm>
            <a:off x="7338646" y="1828094"/>
            <a:ext cx="11442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Фото 10.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77C1A0D-2F67-655C-F5DE-93F44D78A12E}"/>
              </a:ext>
            </a:extLst>
          </p:cNvPr>
          <p:cNvSpPr txBox="1"/>
          <p:nvPr/>
        </p:nvSpPr>
        <p:spPr>
          <a:xfrm>
            <a:off x="10527383" y="1836773"/>
            <a:ext cx="11442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Фото 11.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D1901A8-4A65-9B62-0D2D-22D9AD8EE987}"/>
              </a:ext>
            </a:extLst>
          </p:cNvPr>
          <p:cNvSpPr txBox="1"/>
          <p:nvPr/>
        </p:nvSpPr>
        <p:spPr>
          <a:xfrm>
            <a:off x="3024554" y="6320510"/>
            <a:ext cx="116143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Фото 12.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7BE4CBA-3632-53E6-E810-59A8F4F67BBB}"/>
              </a:ext>
            </a:extLst>
          </p:cNvPr>
          <p:cNvSpPr txBox="1"/>
          <p:nvPr/>
        </p:nvSpPr>
        <p:spPr>
          <a:xfrm>
            <a:off x="10527383" y="6305012"/>
            <a:ext cx="116623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Фото 13.</a:t>
            </a:r>
          </a:p>
        </p:txBody>
      </p:sp>
    </p:spTree>
    <p:extLst>
      <p:ext uri="{BB962C8B-B14F-4D97-AF65-F5344CB8AC3E}">
        <p14:creationId xmlns:p14="http://schemas.microsoft.com/office/powerpoint/2010/main" xmlns="" val="2189508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EDEE2240-D114-7007-C953-2BEE5528330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75778ACF-259B-74E2-9042-B7A72478EA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729"/>
          <a:stretch/>
        </p:blipFill>
        <p:spPr bwMode="auto">
          <a:xfrm>
            <a:off x="414943" y="538666"/>
            <a:ext cx="11362114" cy="578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F8E28A1A-3C6F-83B3-4A28-306807FAEAA6}"/>
              </a:ext>
            </a:extLst>
          </p:cNvPr>
          <p:cNvSpPr/>
          <p:nvPr/>
        </p:nvSpPr>
        <p:spPr>
          <a:xfrm>
            <a:off x="414943" y="538666"/>
            <a:ext cx="2495445" cy="23833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4172036-2949-5FE6-0717-63BB6DD51DC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4943" y="538666"/>
            <a:ext cx="2495445" cy="23942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B1AF9C8-4A10-6423-771A-37CB7444776A}"/>
              </a:ext>
            </a:extLst>
          </p:cNvPr>
          <p:cNvSpPr txBox="1"/>
          <p:nvPr/>
        </p:nvSpPr>
        <p:spPr>
          <a:xfrm>
            <a:off x="2910388" y="5632281"/>
            <a:ext cx="4423862" cy="461665"/>
          </a:xfrm>
          <a:prstGeom prst="rect">
            <a:avLst/>
          </a:prstGeom>
          <a:solidFill>
            <a:srgbClr val="F2F2F2">
              <a:alpha val="40000"/>
            </a:srgbClr>
          </a:solidFill>
          <a:scene3d>
            <a:camera prst="perspectiveAbove"/>
            <a:lightRig rig="threePt" dir="t"/>
          </a:scene3d>
        </p:spPr>
        <p:txBody>
          <a:bodyPr wrap="square" rtlCol="0">
            <a:spAutoFit/>
          </a:bodyPr>
          <a:lstStyle/>
          <a:p>
            <a:pPr indent="723900" algn="just"/>
            <a:r>
              <a:rPr lang="ru-RU" sz="2400" b="1" dirty="0"/>
              <a:t>Уральские сорта яблок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57EC51F-F188-A5B2-A280-07E1C8A882EA}"/>
              </a:ext>
            </a:extLst>
          </p:cNvPr>
          <p:cNvSpPr txBox="1"/>
          <p:nvPr/>
        </p:nvSpPr>
        <p:spPr>
          <a:xfrm>
            <a:off x="10597662" y="5950002"/>
            <a:ext cx="117939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Фото 14.</a:t>
            </a:r>
          </a:p>
        </p:txBody>
      </p:sp>
    </p:spTree>
    <p:extLst>
      <p:ext uri="{BB962C8B-B14F-4D97-AF65-F5344CB8AC3E}">
        <p14:creationId xmlns:p14="http://schemas.microsoft.com/office/powerpoint/2010/main" xmlns="" val="987780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70760E2E-534F-97AA-9F5B-54DEC47DB8F0}"/>
              </a:ext>
            </a:extLst>
          </p:cNvPr>
          <p:cNvSpPr/>
          <p:nvPr/>
        </p:nvSpPr>
        <p:spPr>
          <a:xfrm>
            <a:off x="0" y="0"/>
            <a:ext cx="12192000" cy="693549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F3498E5-D095-7D0C-20FE-AD2E607F39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064" t="7082"/>
          <a:stretch/>
        </p:blipFill>
        <p:spPr>
          <a:xfrm>
            <a:off x="-1" y="-1"/>
            <a:ext cx="8973789" cy="5920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02818" y="144553"/>
            <a:ext cx="4976967" cy="6635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C39C368-6B8F-1BB2-8C1A-BC6C9CA80271}"/>
              </a:ext>
            </a:extLst>
          </p:cNvPr>
          <p:cNvSpPr txBox="1"/>
          <p:nvPr/>
        </p:nvSpPr>
        <p:spPr>
          <a:xfrm>
            <a:off x="193685" y="5764449"/>
            <a:ext cx="7834686" cy="830997"/>
          </a:xfrm>
          <a:prstGeom prst="rect">
            <a:avLst/>
          </a:prstGeom>
          <a:solidFill>
            <a:srgbClr val="F2F2F2">
              <a:alpha val="40000"/>
            </a:srgbClr>
          </a:solidFill>
          <a:scene3d>
            <a:camera prst="perspectiveAbove"/>
            <a:lightRig rig="threePt" dir="t"/>
          </a:scene3d>
        </p:spPr>
        <p:txBody>
          <a:bodyPr wrap="square" rtlCol="0">
            <a:spAutoFit/>
          </a:bodyPr>
          <a:lstStyle/>
          <a:p>
            <a:pPr indent="723900" algn="just"/>
            <a:r>
              <a:rPr lang="ru-RU" sz="2400" b="1" dirty="0"/>
              <a:t>Возле выставочного павильона было организовано место продажи посадочного материала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149A6C4-9E68-3709-BF9C-D312E5F1903E}"/>
              </a:ext>
            </a:extLst>
          </p:cNvPr>
          <p:cNvSpPr txBox="1"/>
          <p:nvPr/>
        </p:nvSpPr>
        <p:spPr>
          <a:xfrm>
            <a:off x="6047926" y="5428347"/>
            <a:ext cx="10548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Фото 15.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1E48BA2-9C52-ED8F-3567-095758CB6AE1}"/>
              </a:ext>
            </a:extLst>
          </p:cNvPr>
          <p:cNvSpPr txBox="1"/>
          <p:nvPr/>
        </p:nvSpPr>
        <p:spPr>
          <a:xfrm>
            <a:off x="11024894" y="6429305"/>
            <a:ext cx="10548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Фото 16.</a:t>
            </a:r>
          </a:p>
        </p:txBody>
      </p:sp>
    </p:spTree>
    <p:extLst>
      <p:ext uri="{BB962C8B-B14F-4D97-AF65-F5344CB8AC3E}">
        <p14:creationId xmlns:p14="http://schemas.microsoft.com/office/powerpoint/2010/main" xmlns="" val="5345060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016065F2-B0BD-9EED-57C6-EB0AE89277F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699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62AF164-3241-C645-4408-6BBAA4B90FF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5835" y="148087"/>
            <a:ext cx="4379498" cy="32872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6C79F87-992F-2EC2-84B4-709CFBDCC6A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6451" y="625911"/>
            <a:ext cx="4379498" cy="3287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624B14C-D5A9-32DF-7012-FF35B32FF9B0}"/>
              </a:ext>
            </a:extLst>
          </p:cNvPr>
          <p:cNvSpPr txBox="1"/>
          <p:nvPr/>
        </p:nvSpPr>
        <p:spPr>
          <a:xfrm>
            <a:off x="216452" y="3961147"/>
            <a:ext cx="7923288" cy="830997"/>
          </a:xfrm>
          <a:prstGeom prst="rect">
            <a:avLst/>
          </a:prstGeom>
          <a:solidFill>
            <a:srgbClr val="F2F2F2">
              <a:alpha val="49020"/>
            </a:srgbClr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 indent="723900" algn="just">
              <a:defRPr sz="2400" b="1"/>
            </a:lvl1pPr>
          </a:lstStyle>
          <a:p>
            <a:r>
              <a:rPr lang="ru-RU" dirty="0"/>
              <a:t>На участке плодовых культур был организован лекторий для посетителей сада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80DCE3E-7B13-9965-3899-4BB822530299}"/>
              </a:ext>
            </a:extLst>
          </p:cNvPr>
          <p:cNvSpPr txBox="1"/>
          <p:nvPr/>
        </p:nvSpPr>
        <p:spPr>
          <a:xfrm>
            <a:off x="216451" y="4788917"/>
            <a:ext cx="11717244" cy="1569660"/>
          </a:xfrm>
          <a:prstGeom prst="rect">
            <a:avLst/>
          </a:prstGeom>
          <a:solidFill>
            <a:srgbClr val="F2F2F2">
              <a:alpha val="49020"/>
            </a:srgbClr>
          </a:solidFill>
          <a:scene3d>
            <a:camera prst="perspectiveFront"/>
            <a:lightRig rig="threePt" dir="t"/>
          </a:scene3d>
        </p:spPr>
        <p:txBody>
          <a:bodyPr wrap="square" rtlCol="0">
            <a:spAutoFit/>
          </a:bodyPr>
          <a:lstStyle>
            <a:defPPr>
              <a:defRPr lang="ru-RU"/>
            </a:defPPr>
            <a:lvl1pPr indent="723900" algn="just">
              <a:defRPr sz="2400" b="1"/>
            </a:lvl1pPr>
          </a:lstStyle>
          <a:p>
            <a:r>
              <a:rPr lang="ru-RU" dirty="0"/>
              <a:t>Специалисты Свердловской ССС Татьяна Николаевна Слепнева, Дмитрий Дмитриевич Тележинский и Галина Нурисламовна Тарасова читали лекции, посвященные истории садоводства на Среднем Урале, истории яблони и груши в регионе и основам закладки и ухода за плодовым садом.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F69B0BB-4A52-2E97-ED65-4BB1E815EF56}"/>
              </a:ext>
            </a:extLst>
          </p:cNvPr>
          <p:cNvSpPr txBox="1"/>
          <p:nvPr/>
        </p:nvSpPr>
        <p:spPr>
          <a:xfrm>
            <a:off x="216451" y="3557296"/>
            <a:ext cx="10548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Фото 17.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4E73A2D-1915-140A-A17A-B16F864EBA29}"/>
              </a:ext>
            </a:extLst>
          </p:cNvPr>
          <p:cNvSpPr txBox="1"/>
          <p:nvPr/>
        </p:nvSpPr>
        <p:spPr>
          <a:xfrm>
            <a:off x="4755067" y="3078937"/>
            <a:ext cx="10548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Фото 18.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449D352-9D5D-375B-FED7-27109BD8F07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39739" y="625911"/>
            <a:ext cx="3793956" cy="41755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AD72E79-04A5-8894-43B9-A23E9E5881AD}"/>
              </a:ext>
            </a:extLst>
          </p:cNvPr>
          <p:cNvSpPr txBox="1"/>
          <p:nvPr/>
        </p:nvSpPr>
        <p:spPr>
          <a:xfrm>
            <a:off x="8139738" y="4436780"/>
            <a:ext cx="10548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Фото 19.</a:t>
            </a:r>
          </a:p>
        </p:txBody>
      </p:sp>
    </p:spTree>
    <p:extLst>
      <p:ext uri="{BB962C8B-B14F-4D97-AF65-F5344CB8AC3E}">
        <p14:creationId xmlns:p14="http://schemas.microsoft.com/office/powerpoint/2010/main" xmlns="" val="3427114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E8F1809C-85AF-2710-1B8F-485D975572B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E3674F0-1084-A329-1427-7DAD199A4CA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0590" y="396231"/>
            <a:ext cx="3875619" cy="290974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14B99A2-00EB-2BE5-88B6-234E99183AB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9480" y="377181"/>
            <a:ext cx="3963365" cy="297562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C449B07-406A-AF15-98AD-713A47F9FDF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9480" y="3642369"/>
            <a:ext cx="3963365" cy="297562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36A87B2-7129-0364-4218-80AFBCEB597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b="44373"/>
          <a:stretch/>
        </p:blipFill>
        <p:spPr>
          <a:xfrm>
            <a:off x="4358080" y="3642369"/>
            <a:ext cx="3990365" cy="295657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145A805-856F-D3E6-2D6B-75EED4F3261A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r="8486"/>
          <a:stretch/>
        </p:blipFill>
        <p:spPr>
          <a:xfrm>
            <a:off x="8537952" y="3786513"/>
            <a:ext cx="3428120" cy="28124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449D685-0295-914E-A76D-D4A0092C90DE}"/>
              </a:ext>
            </a:extLst>
          </p:cNvPr>
          <p:cNvSpPr txBox="1"/>
          <p:nvPr/>
        </p:nvSpPr>
        <p:spPr>
          <a:xfrm>
            <a:off x="8348445" y="377181"/>
            <a:ext cx="3614075" cy="3293209"/>
          </a:xfrm>
          <a:prstGeom prst="rect">
            <a:avLst/>
          </a:prstGeom>
          <a:solidFill>
            <a:srgbClr val="F2F2F2">
              <a:alpha val="65098"/>
            </a:srgbClr>
          </a:solidFill>
        </p:spPr>
        <p:txBody>
          <a:bodyPr wrap="square" rtlCol="0">
            <a:spAutoFit/>
          </a:bodyPr>
          <a:lstStyle/>
          <a:p>
            <a:pPr indent="628650" algn="just"/>
            <a:r>
              <a:rPr lang="ru-RU" sz="2600" dirty="0"/>
              <a:t>Вера Анатольевна Лёзнева провела мастер-класс по приготовлению яблочной пастилы в домашних условиях, подробно рассказывая о стадиях производства.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5CAC3EC-155B-28E2-41A1-DD0EC8ABF28C}"/>
              </a:ext>
            </a:extLst>
          </p:cNvPr>
          <p:cNvSpPr txBox="1"/>
          <p:nvPr/>
        </p:nvSpPr>
        <p:spPr>
          <a:xfrm>
            <a:off x="229480" y="2983469"/>
            <a:ext cx="10548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Фото 20.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E7F3052-AE4D-6B04-B379-CBDCE05DE656}"/>
              </a:ext>
            </a:extLst>
          </p:cNvPr>
          <p:cNvSpPr txBox="1"/>
          <p:nvPr/>
        </p:nvSpPr>
        <p:spPr>
          <a:xfrm>
            <a:off x="4268347" y="2936641"/>
            <a:ext cx="10548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Фото 21.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012795E-495B-4480-3BA1-31C536952D6E}"/>
              </a:ext>
            </a:extLst>
          </p:cNvPr>
          <p:cNvSpPr txBox="1"/>
          <p:nvPr/>
        </p:nvSpPr>
        <p:spPr>
          <a:xfrm>
            <a:off x="210430" y="6248657"/>
            <a:ext cx="10548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Фото 22.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7D13959-1AB2-53B4-A29A-FD01FED9A484}"/>
              </a:ext>
            </a:extLst>
          </p:cNvPr>
          <p:cNvSpPr txBox="1"/>
          <p:nvPr/>
        </p:nvSpPr>
        <p:spPr>
          <a:xfrm>
            <a:off x="4373578" y="6248657"/>
            <a:ext cx="10548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Фото 23.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E028C1C-1862-AECB-6D5D-3DFEAAD47F99}"/>
              </a:ext>
            </a:extLst>
          </p:cNvPr>
          <p:cNvSpPr txBox="1"/>
          <p:nvPr/>
        </p:nvSpPr>
        <p:spPr>
          <a:xfrm>
            <a:off x="8536726" y="6248657"/>
            <a:ext cx="10548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Фото 24.</a:t>
            </a:r>
          </a:p>
        </p:txBody>
      </p:sp>
    </p:spTree>
    <p:extLst>
      <p:ext uri="{BB962C8B-B14F-4D97-AF65-F5344CB8AC3E}">
        <p14:creationId xmlns:p14="http://schemas.microsoft.com/office/powerpoint/2010/main" xmlns="" val="30659180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6FC5C25E-4228-66DF-4AB8-D2B53F453C2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32C2496-B9DF-72B9-44BC-5BBDFF358A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40446" y="32931"/>
            <a:ext cx="6032214" cy="33931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56149E8-9BF0-D35E-084E-0FBEC85FC01A}"/>
              </a:ext>
            </a:extLst>
          </p:cNvPr>
          <p:cNvSpPr txBox="1"/>
          <p:nvPr/>
        </p:nvSpPr>
        <p:spPr>
          <a:xfrm>
            <a:off x="35027" y="830592"/>
            <a:ext cx="5886079" cy="1200329"/>
          </a:xfrm>
          <a:prstGeom prst="rect">
            <a:avLst/>
          </a:prstGeom>
          <a:solidFill>
            <a:srgbClr val="F2F2F2">
              <a:alpha val="78824"/>
            </a:srgbClr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2400" dirty="0"/>
              <a:t>	Для самых юных гостей был организован мастер-класс, где каждый малыш мог представить себя художником!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027" y="3397110"/>
            <a:ext cx="4449014" cy="33388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84041" y="3426052"/>
            <a:ext cx="4371883" cy="32809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85872" y="3409587"/>
            <a:ext cx="3186788" cy="32809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7CCE7AF-B129-D0DD-13BD-22E3F5C6B9CD}"/>
              </a:ext>
            </a:extLst>
          </p:cNvPr>
          <p:cNvSpPr txBox="1"/>
          <p:nvPr/>
        </p:nvSpPr>
        <p:spPr>
          <a:xfrm>
            <a:off x="11017769" y="3023790"/>
            <a:ext cx="10548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Фото 25.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FD429D2-0DB1-8584-9030-01891FDC681C}"/>
              </a:ext>
            </a:extLst>
          </p:cNvPr>
          <p:cNvSpPr txBox="1"/>
          <p:nvPr/>
        </p:nvSpPr>
        <p:spPr>
          <a:xfrm>
            <a:off x="42597" y="6365023"/>
            <a:ext cx="10548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Фото 26.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0E0A4CA-F748-497A-68F3-8A44CE2C4AD9}"/>
              </a:ext>
            </a:extLst>
          </p:cNvPr>
          <p:cNvSpPr txBox="1"/>
          <p:nvPr/>
        </p:nvSpPr>
        <p:spPr>
          <a:xfrm>
            <a:off x="4482789" y="6337684"/>
            <a:ext cx="10548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Фото 27.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F2580F4-777C-D9EC-27CD-15ABAEF45690}"/>
              </a:ext>
            </a:extLst>
          </p:cNvPr>
          <p:cNvSpPr txBox="1"/>
          <p:nvPr/>
        </p:nvSpPr>
        <p:spPr>
          <a:xfrm>
            <a:off x="8855924" y="6318473"/>
            <a:ext cx="10548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Фото 28.</a:t>
            </a:r>
          </a:p>
        </p:txBody>
      </p:sp>
    </p:spTree>
    <p:extLst>
      <p:ext uri="{BB962C8B-B14F-4D97-AF65-F5344CB8AC3E}">
        <p14:creationId xmlns:p14="http://schemas.microsoft.com/office/powerpoint/2010/main" xmlns="" val="8680589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2BCE7EF-CF98-4DDB-FB9D-FA40FF1B22B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688" y="1211220"/>
            <a:ext cx="3993067" cy="52146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67198" y="1211220"/>
            <a:ext cx="4034650" cy="48148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67930" y="513763"/>
            <a:ext cx="3613941" cy="24083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38394" y="3008314"/>
            <a:ext cx="2563164" cy="34175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C3283F5-F7CD-2E72-1AE2-8BFB31E0EBD6}"/>
              </a:ext>
            </a:extLst>
          </p:cNvPr>
          <p:cNvSpPr txBox="1"/>
          <p:nvPr/>
        </p:nvSpPr>
        <p:spPr>
          <a:xfrm>
            <a:off x="179688" y="6066102"/>
            <a:ext cx="10548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Фото 29.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C1BD8BD-E9A3-AC84-C6EB-76F2B555BD98}"/>
              </a:ext>
            </a:extLst>
          </p:cNvPr>
          <p:cNvSpPr txBox="1"/>
          <p:nvPr/>
        </p:nvSpPr>
        <p:spPr>
          <a:xfrm>
            <a:off x="4267930" y="2595883"/>
            <a:ext cx="10548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Фото 30.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DEB4ACA-EBC9-EE16-F4FF-1AB995264C5D}"/>
              </a:ext>
            </a:extLst>
          </p:cNvPr>
          <p:cNvSpPr txBox="1"/>
          <p:nvPr/>
        </p:nvSpPr>
        <p:spPr>
          <a:xfrm>
            <a:off x="4822896" y="6085722"/>
            <a:ext cx="10548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Фото 31.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178127A-17FE-5A0D-F7D0-C2C448F24304}"/>
              </a:ext>
            </a:extLst>
          </p:cNvPr>
          <p:cNvSpPr txBox="1"/>
          <p:nvPr/>
        </p:nvSpPr>
        <p:spPr>
          <a:xfrm>
            <a:off x="8051699" y="5656720"/>
            <a:ext cx="10548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Фото 32.</a:t>
            </a:r>
          </a:p>
        </p:txBody>
      </p:sp>
    </p:spTree>
    <p:extLst>
      <p:ext uri="{BB962C8B-B14F-4D97-AF65-F5344CB8AC3E}">
        <p14:creationId xmlns:p14="http://schemas.microsoft.com/office/powerpoint/2010/main" xmlns="" val="92002290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</TotalTime>
  <Words>332</Words>
  <Application>Microsoft Office PowerPoint</Application>
  <PresentationFormat>Произвольный</PresentationFormat>
  <Paragraphs>64</Paragraphs>
  <Slides>13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 Антипина</dc:creator>
  <cp:lastModifiedBy>Pismarkina</cp:lastModifiedBy>
  <cp:revision>13</cp:revision>
  <dcterms:created xsi:type="dcterms:W3CDTF">2024-09-20T04:18:50Z</dcterms:created>
  <dcterms:modified xsi:type="dcterms:W3CDTF">2024-10-03T08:26:57Z</dcterms:modified>
</cp:coreProperties>
</file>